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7" r:id="rId6"/>
    <p:sldId id="282" r:id="rId7"/>
    <p:sldId id="272" r:id="rId8"/>
    <p:sldId id="273" r:id="rId9"/>
    <p:sldId id="27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8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6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9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78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5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3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0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9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7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6383E-7DF9-41AC-BC82-3658B4544B8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A0261A-2A64-49AB-A81A-8BA1C1D7F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74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0738-725D-429D-9047-5E274DC4A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онлайн </a:t>
            </a:r>
            <a:r>
              <a:rPr lang="ru-RU" dirty="0" err="1"/>
              <a:t>иммерсивы</a:t>
            </a:r>
            <a:r>
              <a:rPr lang="ru-RU" dirty="0"/>
              <a:t> </a:t>
            </a:r>
            <a:r>
              <a:rPr lang="ru-RU"/>
              <a:t>для школьников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7E5A25-2215-4447-926B-1C26D173B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Миронова Татьяна,</a:t>
            </a:r>
          </a:p>
          <a:p>
            <a:r>
              <a:rPr lang="ru-RU" b="1" dirty="0" err="1"/>
              <a:t>Кванториум</a:t>
            </a:r>
            <a:r>
              <a:rPr lang="ru-RU" b="1" dirty="0"/>
              <a:t> МАУ ДО СЮТ</a:t>
            </a:r>
          </a:p>
          <a:p>
            <a:r>
              <a:rPr lang="ru-RU" b="1" dirty="0"/>
              <a:t>Новоуральск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F1EBB-495F-4CC5-BD58-7679335E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23" y="2878354"/>
            <a:ext cx="4644672" cy="36373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EFED7-B5B2-4C32-91B3-727EBA53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27B70-7545-4506-AE70-91E8EA638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Миронова Татьяна Рудольфовна</a:t>
            </a:r>
          </a:p>
          <a:p>
            <a:r>
              <a:rPr lang="ru-RU" sz="2400" b="1" dirty="0"/>
              <a:t>Наставник по математике</a:t>
            </a:r>
          </a:p>
          <a:p>
            <a:r>
              <a:rPr lang="ru-RU" sz="2400" b="1" dirty="0" err="1"/>
              <a:t>Кванториум</a:t>
            </a:r>
            <a:r>
              <a:rPr lang="ru-RU" sz="2400" b="1" dirty="0"/>
              <a:t> Новоуральск</a:t>
            </a:r>
          </a:p>
          <a:p>
            <a:r>
              <a:rPr lang="ru-RU" sz="2400" b="1" dirty="0"/>
              <a:t>+7 922 22 88 953</a:t>
            </a:r>
          </a:p>
          <a:p>
            <a:r>
              <a:rPr lang="en-US" sz="2400" b="1" dirty="0"/>
              <a:t>tatianamironova505@mail.ru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1134D-2306-43B0-9BED-C4EFE07D0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3" y="685800"/>
            <a:ext cx="3803638" cy="51024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6144F3-2D24-403B-8DCA-13813A014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8802"/>
            <a:ext cx="11327907" cy="3104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/>
              <a:t>Цель проведения онлайн-</a:t>
            </a:r>
            <a:r>
              <a:rPr lang="ru-RU" sz="2800" b="1" u="sng" dirty="0" err="1"/>
              <a:t>имерсивов</a:t>
            </a:r>
            <a:r>
              <a:rPr lang="ru-RU" sz="2800" b="1" u="sng" dirty="0"/>
              <a:t> </a:t>
            </a:r>
            <a:r>
              <a:rPr lang="ru-RU" sz="2800" b="1" dirty="0"/>
              <a:t>– это организация позитивно-значимого досуга для учащихся с использованием возможностей Интернета, цифровых пространств и сред.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A530D-83B2-41AF-B23C-7A65E0B5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84" y="2418066"/>
            <a:ext cx="7024463" cy="409814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4479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5A589B-4822-424A-8D3B-B0533DF3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60" y="141165"/>
            <a:ext cx="11007679" cy="416906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5100" b="1" u="sng" dirty="0"/>
              <a:t>Основные принципы, которые использовались при подготовке и проведении</a:t>
            </a:r>
            <a:r>
              <a:rPr lang="ru-RU" sz="5100" b="1" dirty="0"/>
              <a:t>:</a:t>
            </a:r>
          </a:p>
          <a:p>
            <a:pPr>
              <a:lnSpc>
                <a:spcPct val="160000"/>
              </a:lnSpc>
            </a:pPr>
            <a:r>
              <a:rPr lang="ru-RU" sz="4400" b="1" dirty="0"/>
              <a:t>Оптимальное сочетание времени для онлайн работы и отдыха учащихся</a:t>
            </a:r>
          </a:p>
          <a:p>
            <a:pPr>
              <a:lnSpc>
                <a:spcPct val="160000"/>
              </a:lnSpc>
            </a:pPr>
            <a:r>
              <a:rPr lang="ru-RU" sz="4400" b="1" dirty="0"/>
              <a:t>Экспертность и высокий уровень компетентности педагогов</a:t>
            </a:r>
          </a:p>
          <a:p>
            <a:pPr>
              <a:lnSpc>
                <a:spcPct val="160000"/>
              </a:lnSpc>
            </a:pPr>
            <a:r>
              <a:rPr lang="ru-RU" sz="4400" b="1" dirty="0"/>
              <a:t>Открытость при разработке программы </a:t>
            </a:r>
            <a:r>
              <a:rPr lang="ru-RU" sz="4400" b="1" dirty="0" err="1"/>
              <a:t>иммерсива</a:t>
            </a:r>
            <a:endParaRPr lang="ru-RU" sz="4400" b="1" dirty="0"/>
          </a:p>
          <a:p>
            <a:pPr>
              <a:lnSpc>
                <a:spcPct val="160000"/>
              </a:lnSpc>
            </a:pPr>
            <a:r>
              <a:rPr lang="ru-RU" sz="4400" b="1" dirty="0"/>
              <a:t>Рефлексия всех участников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7BBC-1FEF-4DB8-A7C4-316694D8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52" y="4310225"/>
            <a:ext cx="8093615" cy="24066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4B9980-147A-47F6-B19E-C1E6F2AA9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6915073" cy="5626223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2400" b="1" u="sng" dirty="0"/>
              <a:t>Задачи онлайн-</a:t>
            </a:r>
            <a:r>
              <a:rPr lang="ru-RU" sz="2400" b="1" u="sng" dirty="0" err="1"/>
              <a:t>иммерсива</a:t>
            </a:r>
            <a:r>
              <a:rPr lang="ru-RU" sz="2400" b="1" dirty="0"/>
              <a:t>: </a:t>
            </a:r>
          </a:p>
          <a:p>
            <a:pPr algn="r">
              <a:lnSpc>
                <a:spcPct val="150000"/>
              </a:lnSpc>
            </a:pPr>
            <a:r>
              <a:rPr lang="ru-RU" sz="2400" b="1" dirty="0"/>
              <a:t>Обучить цифровым навыкам, которые будут полезны для будущего</a:t>
            </a:r>
          </a:p>
          <a:p>
            <a:pPr algn="r">
              <a:lnSpc>
                <a:spcPct val="150000"/>
              </a:lnSpc>
            </a:pPr>
            <a:r>
              <a:rPr lang="ru-RU" sz="2400" b="1" dirty="0"/>
              <a:t>Расширить цифровой диапазон знаний (онлайн профессиональные пробы)</a:t>
            </a:r>
          </a:p>
          <a:p>
            <a:pPr algn="r">
              <a:lnSpc>
                <a:spcPct val="150000"/>
              </a:lnSpc>
            </a:pPr>
            <a:r>
              <a:rPr lang="ru-RU" sz="2400" b="1" dirty="0"/>
              <a:t>Научить навыкам проектной работы </a:t>
            </a:r>
          </a:p>
          <a:p>
            <a:pPr algn="r">
              <a:lnSpc>
                <a:spcPct val="150000"/>
              </a:lnSpc>
            </a:pPr>
            <a:r>
              <a:rPr lang="ru-RU" sz="2400" b="1" dirty="0"/>
              <a:t>Научить навыкам онлайн-коммуникаций</a:t>
            </a:r>
          </a:p>
          <a:p>
            <a:pPr algn="r">
              <a:lnSpc>
                <a:spcPct val="150000"/>
              </a:lnSpc>
            </a:pPr>
            <a:r>
              <a:rPr lang="ru-RU" sz="2400" b="1" dirty="0"/>
              <a:t>Привить навыки цифровой культуры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CE09D-6989-4B2C-B60E-AF5D8886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16" y="723530"/>
            <a:ext cx="4075957" cy="54109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81A8FC-49FE-46A9-9EB5-4D306D76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31" y="818964"/>
            <a:ext cx="6790786" cy="6336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u="sng" dirty="0"/>
              <a:t>Выбор цифровых платформ и сред</a:t>
            </a:r>
          </a:p>
          <a:p>
            <a:r>
              <a:rPr lang="ru-RU" sz="2800" b="1" dirty="0"/>
              <a:t>Основные (каждый день)</a:t>
            </a:r>
          </a:p>
          <a:p>
            <a:r>
              <a:rPr lang="en-US" sz="2800" b="1" i="1" dirty="0"/>
              <a:t>ZOOM</a:t>
            </a:r>
            <a:r>
              <a:rPr lang="ru-RU" sz="2800" b="1" i="1" dirty="0"/>
              <a:t> (платная версия) </a:t>
            </a:r>
            <a:r>
              <a:rPr lang="ru-RU" sz="2800" b="1" dirty="0"/>
              <a:t>– основная площадка коммуникации</a:t>
            </a:r>
            <a:endParaRPr lang="en-US" sz="2800" b="1" dirty="0"/>
          </a:p>
          <a:p>
            <a:r>
              <a:rPr lang="en-US" sz="2800" b="1" i="1" dirty="0"/>
              <a:t>Padlet</a:t>
            </a:r>
            <a:r>
              <a:rPr lang="en-US" sz="2800" b="1" dirty="0"/>
              <a:t> – dashboard</a:t>
            </a:r>
            <a:r>
              <a:rPr lang="ru-RU" sz="2800" b="1" dirty="0"/>
              <a:t> для знакомства и контактов</a:t>
            </a:r>
          </a:p>
          <a:p>
            <a:r>
              <a:rPr lang="en-US" sz="2800" b="1" i="1" dirty="0" err="1"/>
              <a:t>Jamboard</a:t>
            </a:r>
            <a:r>
              <a:rPr lang="en-US" sz="2800" b="1" dirty="0"/>
              <a:t> - </a:t>
            </a:r>
            <a:r>
              <a:rPr lang="ru-RU" sz="2800" b="1" dirty="0"/>
              <a:t>доска для совместной онлайн работы</a:t>
            </a:r>
          </a:p>
          <a:p>
            <a:r>
              <a:rPr lang="ru-RU" sz="2800" b="1" dirty="0"/>
              <a:t>Дополнительные</a:t>
            </a:r>
          </a:p>
          <a:p>
            <a:r>
              <a:rPr lang="ru-RU" sz="2800" b="1" i="1" dirty="0"/>
              <a:t>Экранные ножницы </a:t>
            </a:r>
          </a:p>
          <a:p>
            <a:r>
              <a:rPr lang="en-US" sz="2800" b="1" i="1" dirty="0" err="1"/>
              <a:t>Menti</a:t>
            </a:r>
            <a:r>
              <a:rPr lang="ru-RU" sz="2800" b="1" dirty="0"/>
              <a:t> – для обратной связи и рефлексии</a:t>
            </a:r>
          </a:p>
          <a:p>
            <a:r>
              <a:rPr lang="ru-RU" sz="2800" b="1" i="1" dirty="0"/>
              <a:t>Телеграмм</a:t>
            </a:r>
            <a:r>
              <a:rPr lang="ru-RU" sz="2800" b="1" dirty="0"/>
              <a:t> – для коммуникации</a:t>
            </a:r>
          </a:p>
          <a:p>
            <a:r>
              <a:rPr lang="ru-RU" sz="2800" b="1" dirty="0"/>
              <a:t>Сервисы и сайты для каждой темы</a:t>
            </a:r>
          </a:p>
          <a:p>
            <a:pPr marL="0" indent="0">
              <a:buNone/>
            </a:pPr>
            <a:endParaRPr lang="ru-RU" sz="2800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98751-6759-4153-89FD-D77838B1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61" y="355106"/>
            <a:ext cx="3655808" cy="2255206"/>
          </a:xfrm>
          <a:prstGeom prst="round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D3500-5476-43C7-A26E-80E63AAA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756" y="2076289"/>
            <a:ext cx="3360060" cy="2394789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2D0904-2FBE-4C61-AD9D-66FBD9A65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254" y="4145383"/>
            <a:ext cx="3710866" cy="20468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0A17D-7D5A-4E1B-86D5-4271E70C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E216A-66C8-4F36-8961-993201B2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24" y="410592"/>
            <a:ext cx="11380541" cy="4170285"/>
          </a:xfrm>
        </p:spPr>
        <p:txBody>
          <a:bodyPr/>
          <a:lstStyle/>
          <a:p>
            <a:r>
              <a:rPr lang="ru-RU" sz="2800" b="1" dirty="0"/>
              <a:t>Выбрать интересный и практически значимый контент – затратно по времени</a:t>
            </a:r>
          </a:p>
          <a:p>
            <a:r>
              <a:rPr lang="ru-RU" sz="2800" b="1" dirty="0"/>
              <a:t>Каждый день – отдельная презентация – это основа для занятий. Структура материала использует концепцию </a:t>
            </a:r>
            <a:r>
              <a:rPr lang="en-US" sz="2800" b="1" dirty="0" err="1"/>
              <a:t>Take&amp;Teach</a:t>
            </a:r>
            <a:r>
              <a:rPr lang="ru-RU" sz="2800" b="1" dirty="0"/>
              <a:t> (создание </a:t>
            </a:r>
            <a:r>
              <a:rPr lang="ru-RU" sz="2800" b="1" dirty="0" err="1"/>
              <a:t>тайлов</a:t>
            </a:r>
            <a:r>
              <a:rPr lang="ru-RU" sz="2800" b="1" dirty="0"/>
              <a:t>)</a:t>
            </a:r>
          </a:p>
          <a:p>
            <a:r>
              <a:rPr lang="ru-RU" sz="2800" b="1" dirty="0"/>
              <a:t>Постоянный интерактив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8CD83-4086-4965-B62B-B6A3E67D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03" y="3088672"/>
            <a:ext cx="5300262" cy="35518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3ADDD-D86B-4BA7-B5B2-85E848BD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966727"/>
            <a:ext cx="8534400" cy="1507067"/>
          </a:xfrm>
        </p:spPr>
        <p:txBody>
          <a:bodyPr/>
          <a:lstStyle/>
          <a:p>
            <a:r>
              <a:rPr lang="ru-RU" dirty="0"/>
              <a:t>Проблемы, с которыми столкнулись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602A9-6E14-4EDA-9F80-0777B91B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249" y="248575"/>
            <a:ext cx="8176333" cy="48472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3200" b="1" dirty="0"/>
              <a:t>Нерегулярность посещения. Некоторые ребята  уезжали на соревнования, кто-то ходил на дополнительные занятия в школу</a:t>
            </a:r>
          </a:p>
          <a:p>
            <a:pPr>
              <a:lnSpc>
                <a:spcPct val="160000"/>
              </a:lnSpc>
            </a:pPr>
            <a:r>
              <a:rPr lang="ru-RU" sz="3200" b="1" dirty="0"/>
              <a:t>Школьный </a:t>
            </a:r>
            <a:r>
              <a:rPr lang="ru-RU" sz="3200" b="1" dirty="0" err="1"/>
              <a:t>дистант</a:t>
            </a:r>
            <a:r>
              <a:rPr lang="ru-RU" sz="3200" b="1" dirty="0"/>
              <a:t> наложил отпечаток – ребята недоверчиво отнеслись к занятиям</a:t>
            </a:r>
          </a:p>
          <a:p>
            <a:pPr>
              <a:lnSpc>
                <a:spcPct val="160000"/>
              </a:lnSpc>
            </a:pPr>
            <a:r>
              <a:rPr lang="ru-RU" sz="3200" b="1" dirty="0"/>
              <a:t>Ребята использовали телефон, только потом стали работать на компьютере. </a:t>
            </a:r>
          </a:p>
          <a:p>
            <a:pPr>
              <a:lnSpc>
                <a:spcPct val="160000"/>
              </a:lnSpc>
            </a:pPr>
            <a:r>
              <a:rPr lang="ru-RU" sz="3200" b="1" dirty="0"/>
              <a:t>Недостаточный уровень владения с цифровыми навыками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9D762-740B-40F1-B14B-85324C3B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5" y="164769"/>
            <a:ext cx="2739540" cy="65284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0CDE4-37DA-4130-91E7-1A1B0FEF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245F8-0DFA-4285-BF6C-AD20F18F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0"/>
            <a:ext cx="11473540" cy="4303450"/>
          </a:xfrm>
        </p:spPr>
        <p:txBody>
          <a:bodyPr>
            <a:normAutofit/>
          </a:bodyPr>
          <a:lstStyle/>
          <a:p>
            <a:r>
              <a:rPr lang="ru-RU" sz="2800" b="1" dirty="0"/>
              <a:t>Возможность масштабировать </a:t>
            </a:r>
            <a:r>
              <a:rPr lang="ru-RU" sz="2800" b="1" dirty="0" err="1"/>
              <a:t>иммерсив</a:t>
            </a:r>
            <a:r>
              <a:rPr lang="ru-RU" sz="2800" b="1" dirty="0"/>
              <a:t> и тиражировать опыт</a:t>
            </a:r>
          </a:p>
          <a:p>
            <a:r>
              <a:rPr lang="ru-RU" sz="2800" b="1" dirty="0"/>
              <a:t>Сетевая форма проведения активности (мы готовы провести онлайн </a:t>
            </a:r>
            <a:r>
              <a:rPr lang="ru-RU" sz="2800" b="1" dirty="0" err="1"/>
              <a:t>иммерсив</a:t>
            </a:r>
            <a:r>
              <a:rPr lang="ru-RU" sz="2800" b="1" dirty="0"/>
              <a:t> для школьников, </a:t>
            </a:r>
            <a:r>
              <a:rPr lang="ru-RU" sz="2800" b="1" dirty="0" err="1"/>
              <a:t>продивающих</a:t>
            </a:r>
            <a:r>
              <a:rPr lang="ru-RU" sz="2800" b="1" dirty="0"/>
              <a:t> в городах присутствия Росатома)</a:t>
            </a:r>
          </a:p>
          <a:p>
            <a:r>
              <a:rPr lang="ru-RU" sz="2800" b="1" dirty="0"/>
              <a:t>Увеличить сроки проведения </a:t>
            </a:r>
            <a:r>
              <a:rPr lang="ru-RU" sz="2800" b="1" dirty="0" err="1"/>
              <a:t>иммерсивов</a:t>
            </a:r>
            <a:endParaRPr lang="ru-RU" sz="2800" b="1" dirty="0"/>
          </a:p>
          <a:p>
            <a:r>
              <a:rPr lang="ru-RU" sz="2800" b="1" dirty="0"/>
              <a:t>Найти больше партнеров, экспертов, студентов ВУЗов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E118DA-F383-48F6-A511-7D10D8B1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67" y="3883231"/>
            <a:ext cx="4769621" cy="282791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F9868-37CD-4BEF-94CF-3BDB6601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77949"/>
            <a:ext cx="8534400" cy="1507067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0131E-CD72-424F-87CE-DC7D79C0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6329"/>
            <a:ext cx="11362786" cy="50602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Проведение </a:t>
            </a:r>
            <a:r>
              <a:rPr lang="ru-RU" b="1" dirty="0" err="1"/>
              <a:t>иммерсивов</a:t>
            </a:r>
            <a:r>
              <a:rPr lang="ru-RU" b="1" dirty="0"/>
              <a:t> для учащихся в онлайн формате – отличная возможность организации совместного познавательного досуга в каникулы.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При </a:t>
            </a:r>
            <a:r>
              <a:rPr lang="ru-RU" b="1" dirty="0" err="1"/>
              <a:t>дистанте</a:t>
            </a:r>
            <a:r>
              <a:rPr lang="ru-RU" b="1" dirty="0"/>
              <a:t> (закрыты школы и учреждения дополнительного образования) – единственная возможность заниматься интересным делом, проектами.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Возможность учится у профессионалов, экспертов, найти единомышленников.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Прокачать навыки совместной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	работы над проектом, опыт работы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	в команде с использованием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	цифровых сред и пространств.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B6D8B7-9298-4B5B-AFDF-C3A09FC4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986" y="3146107"/>
            <a:ext cx="5622847" cy="34511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7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1278</TotalTime>
  <Words>362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онлайн иммерсивы для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Сложности</vt:lpstr>
      <vt:lpstr>Проблемы, с которыми столкнулись</vt:lpstr>
      <vt:lpstr>перспективы</vt:lpstr>
      <vt:lpstr>итоги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разработки и проведения онлайн смен для школьников</dc:title>
  <dc:creator>Миронова Татьяна Рудольфовна</dc:creator>
  <cp:lastModifiedBy>Татьяна Миронова</cp:lastModifiedBy>
  <cp:revision>135</cp:revision>
  <dcterms:created xsi:type="dcterms:W3CDTF">2021-09-19T10:36:16Z</dcterms:created>
  <dcterms:modified xsi:type="dcterms:W3CDTF">2022-07-09T14:29:15Z</dcterms:modified>
</cp:coreProperties>
</file>